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604"/>
    <a:srgbClr val="604A7B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B3B85-1AC2-3C44-92F6-282C43CCD80A}" type="datetimeFigureOut">
              <a:rPr lang="en-US" smtClean="0"/>
              <a:t>7/14/17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ABEF0-C21A-7041-9E5A-C8D993CEC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3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B800FF-4228-A54E-A7E1-010091A2FB38}" type="datetime1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800" y="86360"/>
            <a:ext cx="704178" cy="477838"/>
          </a:xfrm>
          <a:prstGeom prst="rect">
            <a:avLst/>
          </a:prstGeom>
        </p:spPr>
        <p:txBody>
          <a:bodyPr anchor="ctr"/>
          <a:lstStyle>
            <a:lvl1pPr marL="0" algn="ctr" defTabSz="457200" rtl="0" eaLnBrk="1" latinLnBrk="0" hangingPunct="1">
              <a:defRPr lang="en-US" sz="3200" b="1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94F69CF-0EB2-8B45-AD9E-EF53992AEA9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125084" y="1177791"/>
            <a:ext cx="2954655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DRUG DOSES &amp; TREATMENTS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125083" y="3362433"/>
            <a:ext cx="295465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DIFFERENTIAL</a:t>
            </a:r>
            <a:r>
              <a:rPr lang="en-US" baseline="0" dirty="0" smtClean="0">
                <a:solidFill>
                  <a:schemeClr val="bg1"/>
                </a:solidFill>
              </a:rPr>
              <a:t> DIAGNOSES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125082" y="4812088"/>
            <a:ext cx="2954655" cy="369332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CRITICAL CHANGES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64259" y="632691"/>
            <a:ext cx="8551863" cy="147638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100" i="1"/>
            </a:lvl1pPr>
            <a:lvl2pPr>
              <a:buFontTx/>
              <a:buNone/>
              <a:defRPr sz="1100" i="1"/>
            </a:lvl2pPr>
            <a:lvl3pPr marL="914400" indent="0">
              <a:buFontTx/>
              <a:buNone/>
              <a:defRPr sz="1100" i="1"/>
            </a:lvl3pPr>
            <a:lvl4pPr marL="1371600" indent="0">
              <a:buFontTx/>
              <a:buNone/>
              <a:defRPr sz="1100" i="1"/>
            </a:lvl4pPr>
            <a:lvl5pPr marL="1828800" indent="0">
              <a:buFontTx/>
              <a:buNone/>
              <a:defRPr sz="1100" i="1"/>
            </a:lvl5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179388" y="1547813"/>
            <a:ext cx="5343525" cy="46069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Click to edit bullets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60466" y="86360"/>
            <a:ext cx="6057472" cy="477838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3200" b="1"/>
            </a:lvl1pPr>
            <a:lvl2pPr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6123177" y="1547813"/>
            <a:ext cx="2946400" cy="1622425"/>
          </a:xfrm>
          <a:prstGeom prst="rect">
            <a:avLst/>
          </a:prstGeom>
          <a:ln>
            <a:solidFill>
              <a:srgbClr val="31859C"/>
            </a:solidFill>
          </a:ln>
        </p:spPr>
        <p:txBody>
          <a:bodyPr/>
          <a:lstStyle>
            <a:lvl1pPr marL="0" indent="0">
              <a:buFontTx/>
              <a:buNone/>
              <a:def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algn="l" defTabSz="457200" rtl="0" eaLnBrk="1" latinLnBrk="0" hangingPunct="1">
              <a:lnSpc>
                <a:spcPct val="120000"/>
              </a:lnSpc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7"/>
          </p:nvPr>
        </p:nvSpPr>
        <p:spPr>
          <a:xfrm>
            <a:off x="6123177" y="3732213"/>
            <a:ext cx="2946400" cy="959181"/>
          </a:xfrm>
          <a:prstGeom prst="rect">
            <a:avLst/>
          </a:prstGeom>
          <a:ln>
            <a:solidFill>
              <a:srgbClr val="604A7B"/>
            </a:solidFill>
          </a:ln>
        </p:spPr>
        <p:txBody>
          <a:bodyPr/>
          <a:lstStyle>
            <a:lvl1pPr marL="0" indent="0">
              <a:buFontTx/>
              <a:buNone/>
              <a:def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algn="l" defTabSz="457200" rtl="0" eaLnBrk="1" latinLnBrk="0" hangingPunct="1">
              <a:lnSpc>
                <a:spcPct val="120000"/>
              </a:lnSpc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25"/>
          <p:cNvSpPr>
            <a:spLocks noGrp="1"/>
          </p:cNvSpPr>
          <p:nvPr>
            <p:ph type="body" sz="quarter" idx="18"/>
          </p:nvPr>
        </p:nvSpPr>
        <p:spPr>
          <a:xfrm>
            <a:off x="6123177" y="5174933"/>
            <a:ext cx="2946400" cy="959181"/>
          </a:xfrm>
          <a:prstGeom prst="rect">
            <a:avLst/>
          </a:prstGeom>
          <a:ln>
            <a:solidFill>
              <a:srgbClr val="F76604"/>
            </a:solidFill>
          </a:ln>
        </p:spPr>
        <p:txBody>
          <a:bodyPr/>
          <a:lstStyle>
            <a:lvl1pPr marL="0" indent="0">
              <a:buFontTx/>
              <a:buNone/>
              <a:def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algn="l" defTabSz="457200" rtl="0" eaLnBrk="1" latinLnBrk="0" hangingPunct="1">
              <a:lnSpc>
                <a:spcPct val="120000"/>
              </a:lnSpc>
            </a:pPr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912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24" userDrawn="1">
          <p15:clr>
            <a:srgbClr val="FBAE40"/>
          </p15:clr>
        </p15:guide>
        <p15:guide id="2" pos="6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179334" y="931529"/>
            <a:ext cx="979755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START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179334" y="628799"/>
            <a:ext cx="8964666" cy="0"/>
          </a:xfrm>
          <a:prstGeom prst="line">
            <a:avLst/>
          </a:prstGeom>
          <a:ln w="190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79334" y="806873"/>
            <a:ext cx="8964666" cy="0"/>
          </a:xfrm>
          <a:prstGeom prst="line">
            <a:avLst/>
          </a:prstGeom>
          <a:ln w="190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02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Font typeface="+mj-ea"/>
        <a:buAutoNum type="circleNumDbPlain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SzPct val="71000"/>
        <a:buFont typeface="Wingdings" charset="2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69CF-0EB2-8B45-AD9E-EF53992AEA9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3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Wingdings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Hannenberg</dc:creator>
  <cp:lastModifiedBy>Julie Archibald</cp:lastModifiedBy>
  <cp:revision>8</cp:revision>
  <dcterms:created xsi:type="dcterms:W3CDTF">2015-02-19T18:14:32Z</dcterms:created>
  <dcterms:modified xsi:type="dcterms:W3CDTF">2017-07-14T14:46:46Z</dcterms:modified>
</cp:coreProperties>
</file>